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9144000" cy="5143500" type="screen16x9"/>
  <p:notesSz cx="6858000" cy="9144000"/>
  <p:embeddedFontLst>
    <p:embeddedFont>
      <p:font typeface="Lato" panose="020F0502020204030203" pitchFamily="34" charset="0"/>
      <p:regular r:id="rId11"/>
      <p:bold r:id="rId12"/>
      <p:italic r:id="rId13"/>
      <p:boldItalic r:id="rId14"/>
    </p:embeddedFont>
    <p:embeddedFont>
      <p:font typeface="Montserrat" panose="020B0604020202020204" charset="-18"/>
      <p:regular r:id="rId15"/>
      <p:bold r:id="rId16"/>
      <p:italic r:id="rId17"/>
      <p:boldItalic r:id="rId1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108" y="114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cc11413a18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cc11413a18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cc11413a18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cc11413a18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234789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6009273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name="adj" fmla="val 0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name="adj" fmla="val 58774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" name="Google Shape;125;p11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7" name="Google Shape;12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" name="Google Shape;39;p3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6" name="Google Shape;46;p4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" name="Google Shape;60;p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1" name="Google Shape;61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7" name="Google Shape;67;p7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8" name="Google Shape;6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" name="Google Shape;89;p8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9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6" name="Google Shape;96;p9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97" name="Google Shape;97;p9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10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4" name="Google Shape;10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Paint style transfer</a:t>
            </a:r>
            <a:endParaRPr/>
          </a:p>
        </p:txBody>
      </p:sp>
      <p:sp>
        <p:nvSpPr>
          <p:cNvPr id="135" name="Google Shape;135;p13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Adam Gregor, xgrego18</a:t>
            </a:r>
            <a:endParaRPr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Zdeněk Jelínek, xjelin47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Definice úlohy</a:t>
            </a:r>
            <a:endParaRPr/>
          </a:p>
        </p:txBody>
      </p:sp>
      <p:sp>
        <p:nvSpPr>
          <p:cNvPr id="141" name="Google Shape;141;p14"/>
          <p:cNvSpPr txBox="1">
            <a:spLocks noGrp="1"/>
          </p:cNvSpPr>
          <p:nvPr>
            <p:ph type="body" idx="1"/>
          </p:nvPr>
        </p:nvSpPr>
        <p:spPr>
          <a:xfrm>
            <a:off x="1426464" y="1567550"/>
            <a:ext cx="853352" cy="3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cs" dirty="0"/>
              <a:t>Content</a:t>
            </a:r>
            <a:endParaRPr dirty="0"/>
          </a:p>
        </p:txBody>
      </p:sp>
      <p:pic>
        <p:nvPicPr>
          <p:cNvPr id="142" name="Google Shape;14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31684" y="1108025"/>
            <a:ext cx="1718713" cy="1403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08425" y="2762401"/>
            <a:ext cx="1741974" cy="1403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82672" y="1848929"/>
            <a:ext cx="2386453" cy="190773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5" name="Google Shape;145;p14"/>
          <p:cNvCxnSpPr/>
          <p:nvPr/>
        </p:nvCxnSpPr>
        <p:spPr>
          <a:xfrm>
            <a:off x="4513174" y="1693931"/>
            <a:ext cx="742200" cy="5742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6" name="Google Shape;146;p14"/>
          <p:cNvCxnSpPr/>
          <p:nvPr/>
        </p:nvCxnSpPr>
        <p:spPr>
          <a:xfrm rot="10800000" flipH="1">
            <a:off x="4533244" y="3151241"/>
            <a:ext cx="801000" cy="6054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47" name="Google Shape;147;p14"/>
          <p:cNvSpPr txBox="1"/>
          <p:nvPr/>
        </p:nvSpPr>
        <p:spPr>
          <a:xfrm>
            <a:off x="2508425" y="4297725"/>
            <a:ext cx="5728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https://towardsdatascience.com/art-style-transfer-using-neural-networks-a28f5888746b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8" name="Google Shape;148;p14"/>
          <p:cNvSpPr txBox="1">
            <a:spLocks noGrp="1"/>
          </p:cNvSpPr>
          <p:nvPr>
            <p:ph type="body" idx="1"/>
          </p:nvPr>
        </p:nvSpPr>
        <p:spPr>
          <a:xfrm>
            <a:off x="1537616" y="3192275"/>
            <a:ext cx="665784" cy="3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cs"/>
              <a:t>Style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-CZ" dirty="0"/>
              <a:t>Implementace</a:t>
            </a:r>
            <a:endParaRPr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6F759AE-6812-417E-99C2-2CE1006635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8629" y="1056783"/>
            <a:ext cx="4256642" cy="2680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ovéPole 17">
            <a:extLst>
              <a:ext uri="{FF2B5EF4-FFF2-40B4-BE49-F238E27FC236}">
                <a16:creationId xmlns:a16="http://schemas.microsoft.com/office/drawing/2014/main" id="{AC06E246-1BEC-4F08-9875-3295EE3BA6D9}"/>
              </a:ext>
            </a:extLst>
          </p:cNvPr>
          <p:cNvSpPr txBox="1"/>
          <p:nvPr/>
        </p:nvSpPr>
        <p:spPr>
          <a:xfrm>
            <a:off x="4572000" y="3737412"/>
            <a:ext cx="4572000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cs-CZ" sz="1400" b="0" i="0" u="none" strike="noStrike" dirty="0">
                <a:solidFill>
                  <a:srgbClr val="FFFFFF"/>
                </a:solidFill>
                <a:effectLst/>
                <a:latin typeface="Lato" panose="020F0502020204030203" pitchFamily="34" charset="0"/>
              </a:rPr>
              <a:t>https://towardsdatascience.com/art-with-ai-turning-photographs-into-artwork-with-neural-style-transfer-8144ece44bed</a:t>
            </a:r>
            <a:endParaRPr lang="cs-CZ" b="0" dirty="0">
              <a:effectLst/>
            </a:endParaRPr>
          </a:p>
          <a:p>
            <a:br>
              <a:rPr lang="cs-CZ" dirty="0"/>
            </a:br>
            <a:endParaRPr lang="cs-CZ" dirty="0"/>
          </a:p>
        </p:txBody>
      </p:sp>
      <p:sp>
        <p:nvSpPr>
          <p:cNvPr id="20" name="Zástupný text 2">
            <a:extLst>
              <a:ext uri="{FF2B5EF4-FFF2-40B4-BE49-F238E27FC236}">
                <a16:creationId xmlns:a16="http://schemas.microsoft.com/office/drawing/2014/main" id="{A67253B0-08C8-4B5D-A128-D426D5D0631A}"/>
              </a:ext>
            </a:extLst>
          </p:cNvPr>
          <p:cNvSpPr txBox="1">
            <a:spLocks/>
          </p:cNvSpPr>
          <p:nvPr/>
        </p:nvSpPr>
        <p:spPr>
          <a:xfrm>
            <a:off x="1297500" y="1056783"/>
            <a:ext cx="7038900" cy="29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rPr lang="cs-CZ" dirty="0"/>
              <a:t>Python3</a:t>
            </a:r>
          </a:p>
          <a:p>
            <a:r>
              <a:rPr lang="cs-CZ" dirty="0" err="1"/>
              <a:t>TensorFlow</a:t>
            </a:r>
            <a:r>
              <a:rPr lang="cs-CZ" dirty="0"/>
              <a:t>                  </a:t>
            </a:r>
            <a:r>
              <a:rPr lang="cs-CZ" dirty="0" err="1"/>
              <a:t>Pytorch</a:t>
            </a:r>
            <a:endParaRPr lang="cs-CZ" dirty="0"/>
          </a:p>
          <a:p>
            <a:endParaRPr lang="cs-CZ" dirty="0"/>
          </a:p>
        </p:txBody>
      </p:sp>
      <p:sp>
        <p:nvSpPr>
          <p:cNvPr id="10" name="Šipka: doprava 9">
            <a:extLst>
              <a:ext uri="{FF2B5EF4-FFF2-40B4-BE49-F238E27FC236}">
                <a16:creationId xmlns:a16="http://schemas.microsoft.com/office/drawing/2014/main" id="{2074AEBF-358F-43E9-9E2D-B4190D0826A0}"/>
              </a:ext>
            </a:extLst>
          </p:cNvPr>
          <p:cNvSpPr/>
          <p:nvPr/>
        </p:nvSpPr>
        <p:spPr>
          <a:xfrm>
            <a:off x="2779776" y="1402080"/>
            <a:ext cx="609600" cy="195072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2442963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2B9B00EA-84C8-4889-9C35-470A877C5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Data Set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93A94E4E-8536-4A14-ADD2-5C9D5C5338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7500" y="1116150"/>
            <a:ext cx="3457380" cy="2911200"/>
          </a:xfrm>
        </p:spPr>
        <p:txBody>
          <a:bodyPr/>
          <a:lstStyle/>
          <a:p>
            <a:r>
              <a:rPr lang="cs-CZ" dirty="0"/>
              <a:t>5 </a:t>
            </a:r>
            <a:r>
              <a:rPr lang="cs-CZ" dirty="0" err="1"/>
              <a:t>Content</a:t>
            </a:r>
            <a:r>
              <a:rPr lang="cs-CZ" dirty="0"/>
              <a:t> obrázků</a:t>
            </a:r>
          </a:p>
          <a:p>
            <a:r>
              <a:rPr lang="cs-CZ" dirty="0"/>
              <a:t>6 Style obrázků</a:t>
            </a:r>
          </a:p>
          <a:p>
            <a:endParaRPr lang="cs-CZ" dirty="0"/>
          </a:p>
          <a:p>
            <a:endParaRPr lang="cs-CZ" dirty="0"/>
          </a:p>
          <a:p>
            <a:endParaRPr lang="cs-CZ" dirty="0"/>
          </a:p>
          <a:p>
            <a:endParaRPr lang="cs-CZ" dirty="0"/>
          </a:p>
          <a:p>
            <a:r>
              <a:rPr lang="cs-CZ" dirty="0"/>
              <a:t>Velikostně zarovnané…ale zbytečně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0A30DE3-2353-4C6D-9895-1C3973833D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1371" y="829818"/>
            <a:ext cx="2574188" cy="1741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5DDBB027-D0E6-4D5E-8AA4-AADF87F710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1371" y="3007818"/>
            <a:ext cx="2574188" cy="1741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22353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2FF4A22B-6722-43BC-A377-7AF82225D8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Test optimalizátorů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91EB38F-1E7B-498E-B448-94E89F432C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526" y="1553338"/>
            <a:ext cx="7854848" cy="3026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53474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AEC4B11-B244-4C79-9E27-60E7CC85E1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Test stylových vrstev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C9B910D1-BBE6-4B5F-BBE9-CBA79045CB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121" y="1721511"/>
            <a:ext cx="7707757" cy="3028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4637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E37B273-DF5C-4CFD-9EC7-EEB36C372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Test počátečního generovaného obrázku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0A12DBF1-CF70-4627-BDF3-B4668B61F5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102" y="1506539"/>
            <a:ext cx="7473696" cy="2737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5466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20AAD6AB-DB19-4A18-9C3D-F7987C090D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911" y="1608582"/>
            <a:ext cx="3925616" cy="2658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E3A1720C-77F8-416E-BB9F-910556B4D6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5474" y="1608582"/>
            <a:ext cx="3925616" cy="2658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Nadpis 1">
            <a:extLst>
              <a:ext uri="{FF2B5EF4-FFF2-40B4-BE49-F238E27FC236}">
                <a16:creationId xmlns:a16="http://schemas.microsoft.com/office/drawing/2014/main" id="{AA78AFC6-A128-4618-B6D0-0DD60510E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</p:spPr>
        <p:txBody>
          <a:bodyPr/>
          <a:lstStyle/>
          <a:p>
            <a:r>
              <a:rPr lang="cs-CZ" dirty="0"/>
              <a:t>Děkujeme za pozornost</a:t>
            </a:r>
          </a:p>
        </p:txBody>
      </p:sp>
    </p:spTree>
    <p:extLst>
      <p:ext uri="{BB962C8B-B14F-4D97-AF65-F5344CB8AC3E}">
        <p14:creationId xmlns:p14="http://schemas.microsoft.com/office/powerpoint/2010/main" val="794875516"/>
      </p:ext>
    </p:extLst>
  </p:cSld>
  <p:clrMapOvr>
    <a:masterClrMapping/>
  </p:clrMapOvr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59</Words>
  <Application>Microsoft Office PowerPoint</Application>
  <PresentationFormat>Předvádění na obrazovce (16:9)</PresentationFormat>
  <Paragraphs>24</Paragraphs>
  <Slides>8</Slides>
  <Notes>4</Notes>
  <HiddenSlides>0</HiddenSlides>
  <MMClips>0</MMClips>
  <ScaleCrop>false</ScaleCrop>
  <HeadingPairs>
    <vt:vector size="6" baseType="variant">
      <vt:variant>
        <vt:lpstr>Použitá písma</vt:lpstr>
      </vt:variant>
      <vt:variant>
        <vt:i4>3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8</vt:i4>
      </vt:variant>
    </vt:vector>
  </HeadingPairs>
  <TitlesOfParts>
    <vt:vector size="12" baseType="lpstr">
      <vt:lpstr>Arial</vt:lpstr>
      <vt:lpstr>Lato</vt:lpstr>
      <vt:lpstr>Montserrat</vt:lpstr>
      <vt:lpstr>Focus</vt:lpstr>
      <vt:lpstr>Paint style transfer</vt:lpstr>
      <vt:lpstr>Definice úlohy</vt:lpstr>
      <vt:lpstr>Implementace</vt:lpstr>
      <vt:lpstr>Data Set</vt:lpstr>
      <vt:lpstr>Test optimalizátorů</vt:lpstr>
      <vt:lpstr>Test stylových vrstev</vt:lpstr>
      <vt:lpstr>Test počátečního generovaného obrázku</vt:lpstr>
      <vt:lpstr>Děkujeme za pozornost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Paint style transfer</dc:title>
  <dc:creator>Imperátor</dc:creator>
  <cp:lastModifiedBy>Gregor Adam (196241)</cp:lastModifiedBy>
  <cp:revision>6</cp:revision>
  <dcterms:modified xsi:type="dcterms:W3CDTF">2021-05-30T16:21:35Z</dcterms:modified>
</cp:coreProperties>
</file>